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</p:embeddedFont>
    <p:embeddedFont>
      <p:font typeface="Garamond" panose="02020404030301010803" pitchFamily="18" charset="0"/>
      <p:regular r:id="rId39"/>
      <p:bold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E11727-DE96-4510-BB51-3E58D6C2381F}">
  <a:tblStyle styleId="{F4E11727-DE96-4510-BB51-3E58D6C238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25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8" name="Google Shape;18;p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6" name="Google Shape;36;p4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4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Garamond"/>
              <a:buNone/>
              <a:defRPr sz="1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Garamond"/>
              <a:buNone/>
              <a:defRPr sz="1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Garamond"/>
              <a:buNone/>
              <a:defRPr sz="1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Garamond"/>
              <a:buNone/>
              <a:defRPr sz="1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Mk0_1BT3c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THIRD GRADE WELCOMES YOU</a:t>
            </a:r>
            <a:br>
              <a:rPr lang="en-US"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 TO SCHOOL !!!</a:t>
            </a: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2019-2020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5A7F5B-AE02-41B5-8938-935A4848D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45315"/>
              </p:ext>
            </p:extLst>
          </p:nvPr>
        </p:nvGraphicFramePr>
        <p:xfrm>
          <a:off x="1336432" y="464234"/>
          <a:ext cx="9692642" cy="5838091"/>
        </p:xfrm>
        <a:graphic>
          <a:graphicData uri="http://schemas.openxmlformats.org/drawingml/2006/table">
            <a:tbl>
              <a:tblPr/>
              <a:tblGrid>
                <a:gridCol w="1676498">
                  <a:extLst>
                    <a:ext uri="{9D8B030D-6E8A-4147-A177-3AD203B41FA5}">
                      <a16:colId xmlns:a16="http://schemas.microsoft.com/office/drawing/2014/main" val="1059545553"/>
                    </a:ext>
                  </a:extLst>
                </a:gridCol>
                <a:gridCol w="1592673">
                  <a:extLst>
                    <a:ext uri="{9D8B030D-6E8A-4147-A177-3AD203B41FA5}">
                      <a16:colId xmlns:a16="http://schemas.microsoft.com/office/drawing/2014/main" val="4091007436"/>
                    </a:ext>
                  </a:extLst>
                </a:gridCol>
                <a:gridCol w="1676498">
                  <a:extLst>
                    <a:ext uri="{9D8B030D-6E8A-4147-A177-3AD203B41FA5}">
                      <a16:colId xmlns:a16="http://schemas.microsoft.com/office/drawing/2014/main" val="4273212994"/>
                    </a:ext>
                  </a:extLst>
                </a:gridCol>
                <a:gridCol w="1477802">
                  <a:extLst>
                    <a:ext uri="{9D8B030D-6E8A-4147-A177-3AD203B41FA5}">
                      <a16:colId xmlns:a16="http://schemas.microsoft.com/office/drawing/2014/main" val="3829872624"/>
                    </a:ext>
                  </a:extLst>
                </a:gridCol>
                <a:gridCol w="1592673">
                  <a:extLst>
                    <a:ext uri="{9D8B030D-6E8A-4147-A177-3AD203B41FA5}">
                      <a16:colId xmlns:a16="http://schemas.microsoft.com/office/drawing/2014/main" val="3796058353"/>
                    </a:ext>
                  </a:extLst>
                </a:gridCol>
                <a:gridCol w="1676498">
                  <a:extLst>
                    <a:ext uri="{9D8B030D-6E8A-4147-A177-3AD203B41FA5}">
                      <a16:colId xmlns:a16="http://schemas.microsoft.com/office/drawing/2014/main" val="1766441989"/>
                    </a:ext>
                  </a:extLst>
                </a:gridCol>
              </a:tblGrid>
              <a:tr h="24211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Third Grade Schedule 2019-2020 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42373"/>
                  </a:ext>
                </a:extLst>
              </a:tr>
              <a:tr h="24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TIME/DAY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867"/>
                  </a:ext>
                </a:extLst>
              </a:tr>
              <a:tr h="4738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8:15-9:05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Rally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Homeroom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Attendance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 Count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Morning Activity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Spelling Pretest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Homeroom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Attendance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 Count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Morning Activity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       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8:15-8:50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Art/Enrichment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Homeroom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Attendance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 Count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Morning Activity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Homeroom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Attendance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Lunch Count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Morning Activity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Spelling Test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22793"/>
                  </a:ext>
                </a:extLst>
              </a:tr>
              <a:tr h="695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8:55-9:40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1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9:10 - 9:40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Music Hand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76962"/>
                  </a:ext>
                </a:extLst>
              </a:tr>
              <a:tr h="242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 8:35-9:05         Music Trujillo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        8:35-9:05         Music Keebaugh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36775"/>
                  </a:ext>
                </a:extLst>
              </a:tr>
              <a:tr h="463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9:40-10:10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0566"/>
                  </a:ext>
                </a:extLst>
              </a:tr>
              <a:tr h="478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9:05-10:05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1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1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1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1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7802"/>
                  </a:ext>
                </a:extLst>
              </a:tr>
              <a:tr h="204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10:10-10:50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2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80571"/>
                  </a:ext>
                </a:extLst>
              </a:tr>
              <a:tr h="269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10:05-10:18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RECESS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RECESS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RECESS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RECESS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780244"/>
                  </a:ext>
                </a:extLst>
              </a:tr>
              <a:tr h="24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10:20-11:25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2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2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10:50-11:30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3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2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2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85968"/>
                  </a:ext>
                </a:extLst>
              </a:tr>
              <a:tr h="231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11:30-12:10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LUNCH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087226"/>
                  </a:ext>
                </a:extLst>
              </a:tr>
              <a:tr h="47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11:35-11:45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Closing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8214"/>
                  </a:ext>
                </a:extLst>
              </a:tr>
              <a:tr h="435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12:20-1:20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3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3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3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Block 3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4365"/>
                  </a:ext>
                </a:extLst>
              </a:tr>
              <a:tr h="24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1:20-1:33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RECESS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RECESS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1" marR="7011" marT="7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RECESS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RECESS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875638"/>
                  </a:ext>
                </a:extLst>
              </a:tr>
              <a:tr h="937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1:33-2:05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*Pullout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Intervention/RSP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Panther Time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*Pullout Intervention/RSP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Panther Time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*Pullout Intervention/RSP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Panther Time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*Pullout Intervention/RSP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Panther Time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1897"/>
                  </a:ext>
                </a:extLst>
              </a:tr>
              <a:tr h="8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2:15-2:55</a:t>
                      </a:r>
                    </a:p>
                  </a:txBody>
                  <a:tcPr marL="7011" marR="7011" marT="7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Hand&amp;Trujillo PE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Keebaugh LIB/Closing (2:35-2:55)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Keebaugh&amp;Trujillo PE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Hand LIB/Closing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(2:35-2:55)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Keebaugh&amp;Hand PE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Trujillo LIB/Closing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(2:35-2:55)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CLOSING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All 3rd PE</a:t>
                      </a:r>
                    </a:p>
                  </a:txBody>
                  <a:tcPr marL="7011" marR="7011" marT="7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999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1209537" y="1233670"/>
            <a:ext cx="5831221" cy="473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endParaRPr sz="2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and College Readiness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5769" marR="0" lvl="0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Responsibility and Accountability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students come in with all materials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needed to learn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student governed class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leadership (Elections held at the end of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each month. The requirements must be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met.)</a:t>
            </a:r>
            <a:endParaRPr/>
          </a:p>
          <a:p>
            <a:pPr marL="445769" marR="0" lvl="0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Organization and Systems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desks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binders are cleaned out weekly and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brought daily. Binders are checked each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Monday.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</a:pPr>
            <a:endParaRPr sz="2000" u="sng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2" name="Google Shape;252;p23"/>
          <p:cNvCxnSpPr/>
          <p:nvPr/>
        </p:nvCxnSpPr>
        <p:spPr>
          <a:xfrm>
            <a:off x="7205731" y="2057401"/>
            <a:ext cx="0" cy="2743200"/>
          </a:xfrm>
          <a:prstGeom prst="straightConnector1">
            <a:avLst/>
          </a:prstGeom>
          <a:noFill/>
          <a:ln w="1587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3" name="Google Shape;253;p23" descr="Image result for helicopter parents m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8218" y="2223655"/>
            <a:ext cx="3364244" cy="188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4" descr="In Macrowikinomics, the authors present their case for a complete refresh of traditional education systems...a collaboration of learners may be the right way to 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6076" y="254577"/>
            <a:ext cx="3701905" cy="634884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/>
          <p:nvPr/>
        </p:nvSpPr>
        <p:spPr>
          <a:xfrm>
            <a:off x="394855" y="2317927"/>
            <a:ext cx="8749145" cy="365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Char char="◦"/>
            </a:pPr>
            <a:r>
              <a:rPr lang="en-US" sz="3200" u="sng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norms are followed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students support each other,  so no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student is left behind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students challenge each other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-participation is not optional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31652" y="0"/>
            <a:ext cx="12192000" cy="6858000"/>
          </a:xfrm>
          <a:prstGeom prst="rect">
            <a:avLst/>
          </a:prstGeom>
          <a:blipFill rotWithShape="1">
            <a:blip r:embed="rId4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1151205" y="896975"/>
            <a:ext cx="9889589" cy="50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 Question: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you child’s mindset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towards school?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1270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</a:pPr>
            <a:endParaRPr sz="2000" u="sng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Online Media 2" title="How children get to school around the world">
            <a:hlinkClick r:id="" action="ppaction://media"/>
            <a:extLst>
              <a:ext uri="{FF2B5EF4-FFF2-40B4-BE49-F238E27FC236}">
                <a16:creationId xmlns:a16="http://schemas.microsoft.com/office/drawing/2014/main" id="{4A65ACC3-F36E-4D4D-9E6D-CBC4146EA1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48057" y="2575508"/>
            <a:ext cx="5695886" cy="350525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141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>
            <a:spLocks noGrp="1"/>
          </p:cNvSpPr>
          <p:nvPr>
            <p:ph type="title"/>
          </p:nvPr>
        </p:nvSpPr>
        <p:spPr>
          <a:xfrm>
            <a:off x="1066800" y="374073"/>
            <a:ext cx="10058400" cy="9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Habits of Success</a:t>
            </a:r>
            <a:endParaRPr sz="48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1149928" y="1467169"/>
            <a:ext cx="10768445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 Attendance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Schedule appointments after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 Completion and Policy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Three (3) days notice must be given if work is wanted for vacation or a weeks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notice for Independent study.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It is the students’ responsibility to ask for makeup work and to schedule retests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(recess is not an option).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Three(3) days is given to turn in work and reschedule tests after students’ return.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Zeros will be given on tests after that.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If a student leaves early, work will not be given until the next day.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Homework is checked each morning.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Three (3) homework assignments missed in a trimester results in a parent-teacher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meeting.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Grading Policy</a:t>
            </a:r>
            <a:endParaRPr/>
          </a:p>
        </p:txBody>
      </p:sp>
      <p:pic>
        <p:nvPicPr>
          <p:cNvPr id="271" name="Google Shape;271;p26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693718"/>
            <a:ext cx="5813712" cy="406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6"/>
          <p:cNvSpPr txBox="1"/>
          <p:nvPr/>
        </p:nvSpPr>
        <p:spPr>
          <a:xfrm>
            <a:off x="446809" y="1693718"/>
            <a:ext cx="5424055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standards-based grading, students are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 to practice their mastery of standards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 concern that imperfect practice work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drag down their grades.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 Based Report Card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Work Graded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with 4 point rubric (work stamped) 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multiple measures.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Habits: 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work, homework,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agenda, group work, participation (DOJO),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quality of work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Responsibility and Integrity: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behavior,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organization, work completion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21st Century Skills: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Collaboration and group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work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title"/>
          </p:nvPr>
        </p:nvSpPr>
        <p:spPr>
          <a:xfrm>
            <a:off x="1066799" y="457200"/>
            <a:ext cx="10539845" cy="8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– Parent Communication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311728" y="1318022"/>
            <a:ext cx="11668992" cy="523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-This will be our daily communication. Students document homework, behavior, reading and any announcements. Please send your child with $10 and they will be given their agenda. This must be the first item in their binder. It is checked daily for a parent signature.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Aeries Parent Portal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Go to our school website and register. There are instructions on how to sign up. Your child’s grades will be posted online when our gradebooks are set up.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Classroom Dojo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This will help you monitor your student’s behavior and participation in class. I will be using this for a participation and behavior grade. This is a phone app.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Friday Dojo Graph Goal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- Check the Dojo for behavior progress. Discuss how they can do better and set a goal.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folder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Please check it every day for notes and Friday for completed work. This will help you see your child’s progress.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-3591083" y="890738"/>
            <a:ext cx="17493490" cy="556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endParaRPr sz="72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</a:pP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28" descr="Pag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428" y="1448555"/>
            <a:ext cx="8483383" cy="36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9"/>
          <p:cNvGrpSpPr/>
          <p:nvPr/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95" name="Google Shape;295;p29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29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29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8" name="Google Shape;298;p29"/>
          <p:cNvSpPr/>
          <p:nvPr/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title"/>
          </p:nvPr>
        </p:nvSpPr>
        <p:spPr>
          <a:xfrm>
            <a:off x="706582" y="4520045"/>
            <a:ext cx="10675565" cy="170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BE USING </a:t>
            </a:r>
            <a:r>
              <a:rPr lang="en-US" sz="36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CLASSDOJO</a:t>
            </a:r>
            <a:r>
              <a:rPr lang="en-US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ENCOURAGE THESE BEHAVIORS AND SKILLS, AND TO STAY IN TOUCH! </a:t>
            </a:r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body" idx="1"/>
          </p:nvPr>
        </p:nvSpPr>
        <p:spPr>
          <a:xfrm>
            <a:off x="1371600" y="5191597"/>
            <a:ext cx="9517450" cy="63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02" name="Google Shape;302;p29"/>
          <p:cNvSpPr/>
          <p:nvPr/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3" name="Google Shape;303;p29"/>
          <p:cNvCxnSpPr/>
          <p:nvPr/>
        </p:nvCxnSpPr>
        <p:spPr>
          <a:xfrm>
            <a:off x="5250180" y="446823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29"/>
          <p:cNvCxnSpPr/>
          <p:nvPr/>
        </p:nvCxnSpPr>
        <p:spPr>
          <a:xfrm>
            <a:off x="6941820" y="446823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29"/>
          <p:cNvCxnSpPr/>
          <p:nvPr/>
        </p:nvCxnSpPr>
        <p:spPr>
          <a:xfrm>
            <a:off x="5250180" y="1092118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6" name="Google Shape;306;p29" descr="Page 3"/>
          <p:cNvPicPr preferRelativeResize="0"/>
          <p:nvPr/>
        </p:nvPicPr>
        <p:blipFill rotWithShape="1">
          <a:blip r:embed="rId4">
            <a:alphaModFix/>
          </a:blip>
          <a:srcRect t="34691" r="-1" b="5006"/>
          <a:stretch/>
        </p:blipFill>
        <p:spPr>
          <a:xfrm>
            <a:off x="1766456" y="1486613"/>
            <a:ext cx="8095846" cy="296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>
            <a:spLocks noGrp="1"/>
          </p:cNvSpPr>
          <p:nvPr>
            <p:ph type="ctrTitle"/>
          </p:nvPr>
        </p:nvSpPr>
        <p:spPr>
          <a:xfrm>
            <a:off x="1561707" y="2091263"/>
            <a:ext cx="9213665" cy="68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</a:t>
            </a:r>
            <a:r>
              <a:rPr lang="en-US" sz="4000"/>
              <a:t>CONSTITUTION</a:t>
            </a:r>
            <a:endParaRPr sz="40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1561707" y="2686051"/>
            <a:ext cx="906858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 Be Respectful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II. Be A Team Player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Be Responsible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IV. Be Safe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 Do Your Best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VI. Be Engaged in Learning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 descr="A picture containing clipart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4735" y="701458"/>
            <a:ext cx="3870105" cy="101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 descr="A picture containing sport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3862" y="1726864"/>
            <a:ext cx="33718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 descr="A picture containing clipart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66" y="2033063"/>
            <a:ext cx="249555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 descr="Image result for briggs panthers logo"/>
          <p:cNvSpPr/>
          <p:nvPr/>
        </p:nvSpPr>
        <p:spPr>
          <a:xfrm>
            <a:off x="5943600" y="989556"/>
            <a:ext cx="2591844" cy="259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14" descr="Lyle S. Briggs K-8 Scho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9284" y="380368"/>
            <a:ext cx="33718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 descr="Image result for university of colorado boulder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010" y="701458"/>
            <a:ext cx="3992462" cy="131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 descr="A picture containing clipart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46926" y="3869498"/>
            <a:ext cx="3916565" cy="2591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1060466" y="4114800"/>
            <a:ext cx="22438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Hand’s  Class</a:t>
            </a:r>
            <a:endParaRPr dirty="0"/>
          </a:p>
        </p:txBody>
      </p:sp>
      <p:sp>
        <p:nvSpPr>
          <p:cNvPr id="120" name="Google Shape;120;p14"/>
          <p:cNvSpPr txBox="1"/>
          <p:nvPr/>
        </p:nvSpPr>
        <p:spPr>
          <a:xfrm>
            <a:off x="8926759" y="3429000"/>
            <a:ext cx="23993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Keebaugh’s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Class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5526646" y="6108300"/>
            <a:ext cx="3008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Trujillo’s Class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/>
          <p:nvPr/>
        </p:nvSpPr>
        <p:spPr>
          <a:xfrm>
            <a:off x="1589809" y="2015836"/>
            <a:ext cx="9144000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are allowed to use the restroom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(bathroom pass can be used once a week)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behavior, work habits and participation recorded on the Dojo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5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VOLUNTEERS NEEDED</a:t>
            </a:r>
            <a:endParaRPr/>
          </a:p>
        </p:txBody>
      </p:sp>
      <p:sp>
        <p:nvSpPr>
          <p:cNvPr id="323" name="Google Shape;323;p32"/>
          <p:cNvSpPr txBox="1"/>
          <p:nvPr/>
        </p:nvSpPr>
        <p:spPr>
          <a:xfrm>
            <a:off x="5439819" y="5513654"/>
            <a:ext cx="7299038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help, we can plan and teach.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24" name="Google Shape;324;p32"/>
          <p:cNvSpPr txBox="1"/>
          <p:nvPr/>
        </p:nvSpPr>
        <p:spPr>
          <a:xfrm>
            <a:off x="1911926" y="2616550"/>
            <a:ext cx="4520047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help, we can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and teach.</a:t>
            </a:r>
            <a:endParaRPr/>
          </a:p>
        </p:txBody>
      </p:sp>
      <p:pic>
        <p:nvPicPr>
          <p:cNvPr id="325" name="Google Shape;325;p32" descr="Image result for i'm all caught up said no teacher e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1973" y="2608118"/>
            <a:ext cx="40005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Century Gothic"/>
              <a:buNone/>
            </a:pPr>
            <a:r>
              <a:rPr lang="en-US" sz="432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Parent Volunteers Needed </a:t>
            </a:r>
            <a:br>
              <a:rPr lang="en-US" sz="432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32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for Each Room</a:t>
            </a:r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body" idx="1"/>
          </p:nvPr>
        </p:nvSpPr>
        <p:spPr>
          <a:xfrm>
            <a:off x="1066800" y="2103119"/>
            <a:ext cx="10058400" cy="442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Room Parents – 2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Fluency – 2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Book Orders – 1 for all of 3</a:t>
            </a:r>
            <a:r>
              <a:rPr lang="en-US" sz="2800" b="0" i="0" u="none" strike="noStrike" cap="none" baseline="30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grade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 – 2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Picture Person – 2 or more 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Monday Binder Checker – 1 to 2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Grader – 1 </a:t>
            </a:r>
            <a:endParaRPr dirty="0"/>
          </a:p>
          <a:p>
            <a: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79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en-US"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NEEDS</a:t>
            </a:r>
            <a:endParaRPr/>
          </a:p>
        </p:txBody>
      </p:sp>
      <p:sp>
        <p:nvSpPr>
          <p:cNvPr id="337" name="Google Shape;337;p34"/>
          <p:cNvSpPr txBox="1"/>
          <p:nvPr/>
        </p:nvSpPr>
        <p:spPr>
          <a:xfrm>
            <a:off x="1561708" y="2691245"/>
            <a:ext cx="8869554" cy="249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Tissue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Baby Wipes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sym typeface="Century Gothic"/>
              </a:rPr>
              <a:t>Clorox Wipes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sym typeface="Century Gothic"/>
              </a:rPr>
              <a:t>Copy Paper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sym typeface="Century Gothic"/>
              </a:rPr>
              <a:t>Yellow Copy Paper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Pencils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sym typeface="Century Gothic"/>
              </a:rPr>
              <a:t>Page Protectors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>
            <a:spLocks noGrp="1"/>
          </p:cNvSpPr>
          <p:nvPr>
            <p:ph type="ctrTitle"/>
          </p:nvPr>
        </p:nvSpPr>
        <p:spPr>
          <a:xfrm>
            <a:off x="1561708" y="2091262"/>
            <a:ext cx="9068586" cy="305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en-US"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PARENT-TEACHER</a:t>
            </a:r>
            <a:br>
              <a:rPr lang="en-US"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CONFERENCE</a:t>
            </a:r>
            <a:br>
              <a:rPr lang="en-US"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SIGNUPS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Century Gothic"/>
              <a:buNone/>
            </a:pPr>
            <a:r>
              <a:rPr lang="en-US" sz="432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Reminders</a:t>
            </a:r>
            <a:br>
              <a:rPr lang="en-US" sz="432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432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36"/>
          <p:cNvSpPr txBox="1"/>
          <p:nvPr/>
        </p:nvSpPr>
        <p:spPr>
          <a:xfrm>
            <a:off x="1911927" y="1735282"/>
            <a:ext cx="9806597" cy="421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Tennis shoes should be worn on PE days.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sym typeface="Century Gothic"/>
              </a:rPr>
              <a:t>Bring a towel with a name or pattern for PE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sports-top water bottles are allowed at desks.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Label everything with the student’s name.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healthy snacks for recess.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D1BD-7770-4935-9001-F5B4E545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D6898-60A9-44D5-AF59-B86CAEB05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6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en-US" sz="7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YOUR TEACHERS</a:t>
            </a: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</a:pP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37" name="Google Shape;137;p16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16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139;p16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0" name="Google Shape;140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-63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48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MRS. HAND</a:t>
            </a:r>
            <a:endParaRPr dirty="0"/>
          </a:p>
        </p:txBody>
      </p:sp>
      <p:pic>
        <p:nvPicPr>
          <p:cNvPr id="146" name="Google Shape;146;p16" descr="A person riding a motorcycle on a city street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 l="31321" r="-2" b="-3"/>
          <a:stretch/>
        </p:blipFill>
        <p:spPr>
          <a:xfrm>
            <a:off x="630501" y="640855"/>
            <a:ext cx="2946958" cy="321819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/>
          <p:nvPr/>
        </p:nvSpPr>
        <p:spPr>
          <a:xfrm>
            <a:off x="3738732" y="640855"/>
            <a:ext cx="2374606" cy="1939130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16"/>
          <p:cNvCxnSpPr/>
          <p:nvPr/>
        </p:nvCxnSpPr>
        <p:spPr>
          <a:xfrm>
            <a:off x="8618068" y="640855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6"/>
          <p:cNvCxnSpPr/>
          <p:nvPr/>
        </p:nvCxnSpPr>
        <p:spPr>
          <a:xfrm>
            <a:off x="10309708" y="640855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16"/>
          <p:cNvCxnSpPr/>
          <p:nvPr/>
        </p:nvCxnSpPr>
        <p:spPr>
          <a:xfrm>
            <a:off x="8618068" y="1286150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6"/>
          <p:cNvSpPr/>
          <p:nvPr/>
        </p:nvSpPr>
        <p:spPr>
          <a:xfrm>
            <a:off x="630501" y="4062758"/>
            <a:ext cx="2929995" cy="2147011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16" descr="A person standing next to a dog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 r="8910" b="-4"/>
          <a:stretch/>
        </p:blipFill>
        <p:spPr>
          <a:xfrm>
            <a:off x="3758708" y="2776428"/>
            <a:ext cx="2345468" cy="3433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7"/>
          <p:cNvGrpSpPr/>
          <p:nvPr/>
        </p:nvGrpSpPr>
        <p:grpSpPr>
          <a:xfrm>
            <a:off x="1066800" y="914399"/>
            <a:ext cx="10058399" cy="5039592"/>
            <a:chOff x="0" y="0"/>
            <a:chExt cx="10058399" cy="5039592"/>
          </a:xfrm>
        </p:grpSpPr>
        <p:sp>
          <p:nvSpPr>
            <p:cNvPr id="160" name="Google Shape;160;p17"/>
            <p:cNvSpPr/>
            <p:nvPr/>
          </p:nvSpPr>
          <p:spPr>
            <a:xfrm rot="5400000">
              <a:off x="4823875" y="-698892"/>
              <a:ext cx="4031673" cy="643737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BD8EA">
                <a:alpha val="89803"/>
              </a:srgbClr>
            </a:solidFill>
            <a:ln w="9525" cap="flat" cmpd="sng">
              <a:solidFill>
                <a:srgbClr val="CBD8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3621024" y="700769"/>
              <a:ext cx="6240566" cy="3638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47625" rIns="95250" bIns="476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Has been married </a:t>
              </a:r>
              <a:r>
                <a:rPr lang="en-US" sz="25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 1/2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years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Lives in Chino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Has </a:t>
              </a:r>
              <a:r>
                <a:rPr lang="en-US" sz="25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years of teaching experience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Has taught grades 2 through 6 and intervention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Loves dogs, horses, and chocolate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Will teach Science and Social Studies this year</a:t>
              </a:r>
              <a:endParaRPr dirty="0"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0" y="0"/>
              <a:ext cx="3621024" cy="503959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6C9E5"/>
                </a:gs>
                <a:gs pos="100000">
                  <a:srgbClr val="A0BAD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176764" y="176764"/>
              <a:ext cx="3267496" cy="4686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entury Gothic"/>
                <a:buNone/>
              </a:pPr>
              <a:r>
                <a:rPr lang="en-US" sz="65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Mrs. Hand </a:t>
              </a:r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3" name="Google Shape;173;p18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18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18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6" name="Google Shape;17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-63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TRUJILLO</a:t>
            </a:r>
            <a:endParaRPr/>
          </a:p>
        </p:txBody>
      </p:sp>
      <p:pic>
        <p:nvPicPr>
          <p:cNvPr id="182" name="Google Shape;182;p18" descr="A picture containing person, indoor, wall, man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l="12908" r="4920" b="5"/>
          <a:stretch/>
        </p:blipFill>
        <p:spPr>
          <a:xfrm rot="5400000">
            <a:off x="494883" y="776472"/>
            <a:ext cx="3218193" cy="29469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/>
          <p:nvPr/>
        </p:nvSpPr>
        <p:spPr>
          <a:xfrm>
            <a:off x="3738732" y="640855"/>
            <a:ext cx="2374606" cy="1939130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18"/>
          <p:cNvCxnSpPr/>
          <p:nvPr/>
        </p:nvCxnSpPr>
        <p:spPr>
          <a:xfrm>
            <a:off x="8618068" y="640855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18"/>
          <p:cNvCxnSpPr/>
          <p:nvPr/>
        </p:nvCxnSpPr>
        <p:spPr>
          <a:xfrm>
            <a:off x="10309708" y="640855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18"/>
          <p:cNvCxnSpPr/>
          <p:nvPr/>
        </p:nvCxnSpPr>
        <p:spPr>
          <a:xfrm>
            <a:off x="8618068" y="1286150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18"/>
          <p:cNvSpPr/>
          <p:nvPr/>
        </p:nvSpPr>
        <p:spPr>
          <a:xfrm>
            <a:off x="630501" y="4062758"/>
            <a:ext cx="2929995" cy="2147011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18" descr="A group of people posing for the camera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 t="1956" r="-3" b="15701"/>
          <a:stretch/>
        </p:blipFill>
        <p:spPr>
          <a:xfrm>
            <a:off x="3758708" y="2776428"/>
            <a:ext cx="2345468" cy="3433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9"/>
          <p:cNvGrpSpPr/>
          <p:nvPr/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9" name="Google Shape;199;p19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" name="Google Shape;200;p19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19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2" name="Google Shape;20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1DBC9"/>
              </a:gs>
              <a:gs pos="77000">
                <a:srgbClr val="C8C1B0"/>
              </a:gs>
              <a:gs pos="100000">
                <a:srgbClr val="C0BA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797050" y="3002973"/>
            <a:ext cx="10597895" cy="161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TRUJILLO</a:t>
            </a:r>
            <a:endParaRPr dirty="0"/>
          </a:p>
          <a:p>
            <a:pPr marL="0" marR="0" lvl="0" indent="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0" indent="-68580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Char char="•"/>
            </a:pP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BEEN MARRIED </a:t>
            </a:r>
            <a:r>
              <a:rPr lang="en-US" sz="3600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YEARS</a:t>
            </a:r>
            <a:endParaRPr dirty="0"/>
          </a:p>
          <a:p>
            <a:pPr marL="685800" marR="0" lvl="0" indent="-68580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Char char="•"/>
            </a:pP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LIVES IN ONTARIO RANCH</a:t>
            </a:r>
            <a:endParaRPr dirty="0"/>
          </a:p>
          <a:p>
            <a:pPr marL="685800" marR="0" lvl="0" indent="-68580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Char char="•"/>
            </a:pP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TAUGHT FOR 23 YEARS</a:t>
            </a:r>
            <a:endParaRPr dirty="0"/>
          </a:p>
          <a:p>
            <a:pPr marL="685800" marR="0" lvl="0" indent="-68580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Char char="•"/>
            </a:pP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BEGINNING HER 7</a:t>
            </a:r>
            <a:r>
              <a:rPr lang="en-US" sz="3600" cap="none" baseline="30000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YEAR AT BRIGGS</a:t>
            </a:r>
            <a:endParaRPr sz="3600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0" indent="-68580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Char char="•"/>
            </a:pP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LOVES STARBUCKS, WOLVERINE, HER PET TORTOISES, BUNNY AND KITTY</a:t>
            </a:r>
            <a:endParaRPr dirty="0"/>
          </a:p>
          <a:p>
            <a:pPr marL="685800" marR="0" lvl="0" indent="-68580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Char char="•"/>
            </a:pPr>
            <a:r>
              <a:rPr lang="en-US" sz="3600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TEACH LANGUAGE ARTS THIS YEAR</a:t>
            </a:r>
            <a:endParaRPr dirty="0"/>
          </a:p>
          <a:p>
            <a:pPr marL="685800" marR="0" lvl="0" indent="-45720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0" indent="-685800" algn="l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19"/>
          <p:cNvCxnSpPr/>
          <p:nvPr/>
        </p:nvCxnSpPr>
        <p:spPr>
          <a:xfrm>
            <a:off x="5250180" y="611442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19"/>
          <p:cNvCxnSpPr/>
          <p:nvPr/>
        </p:nvCxnSpPr>
        <p:spPr>
          <a:xfrm>
            <a:off x="6941820" y="611442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19"/>
          <p:cNvCxnSpPr/>
          <p:nvPr/>
        </p:nvCxnSpPr>
        <p:spPr>
          <a:xfrm>
            <a:off x="5250180" y="1244380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20"/>
          <p:cNvGrpSpPr/>
          <p:nvPr/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20" name="Google Shape;220;p20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20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20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3" name="Google Shape;223;p20"/>
          <p:cNvSpPr/>
          <p:nvPr/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41170" y="3659110"/>
            <a:ext cx="9732773" cy="14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entury Gothic"/>
              <a:buNone/>
            </a:pPr>
            <a:r>
              <a:rPr lang="en-US" sz="6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KEEBAUGH</a:t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20"/>
          <p:cNvCxnSpPr/>
          <p:nvPr/>
        </p:nvCxnSpPr>
        <p:spPr>
          <a:xfrm>
            <a:off x="5250180" y="446823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20"/>
          <p:cNvCxnSpPr/>
          <p:nvPr/>
        </p:nvCxnSpPr>
        <p:spPr>
          <a:xfrm>
            <a:off x="6941820" y="446823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20"/>
          <p:cNvCxnSpPr/>
          <p:nvPr/>
        </p:nvCxnSpPr>
        <p:spPr>
          <a:xfrm>
            <a:off x="5250180" y="1092118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20" descr="A group of people standing in front of a crowd posing for the camera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l="49684" t="-113" r="1" b="50067"/>
          <a:stretch/>
        </p:blipFill>
        <p:spPr>
          <a:xfrm>
            <a:off x="3676003" y="1398011"/>
            <a:ext cx="2359914" cy="2347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 descr="A picture containing person, floor, indoor, wall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 t="21735" r="63242"/>
          <a:stretch/>
        </p:blipFill>
        <p:spPr>
          <a:xfrm>
            <a:off x="6602160" y="1430004"/>
            <a:ext cx="1469910" cy="2347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/>
        </p:nvSpPr>
        <p:spPr>
          <a:xfrm>
            <a:off x="405245" y="436418"/>
            <a:ext cx="11367655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Keebaugh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Lives with her husband, dogs, and cats in Chino Hills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29 years of teaching experience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taught grades K,1, 3, 5, 6, 7 (math), 9-12 (math)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Loves the mountains, taking road trips to visit historical sites and my adult children, and enjoys too many hobbies to list.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teach math this year.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1013</Words>
  <Application>Microsoft Office PowerPoint</Application>
  <PresentationFormat>Widescreen</PresentationFormat>
  <Paragraphs>227</Paragraphs>
  <Slides>26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Garamond</vt:lpstr>
      <vt:lpstr>Calibri</vt:lpstr>
      <vt:lpstr>Comic Sans MS</vt:lpstr>
      <vt:lpstr>Century Gothic</vt:lpstr>
      <vt:lpstr>Arial</vt:lpstr>
      <vt:lpstr>Savon</vt:lpstr>
      <vt:lpstr>THIRD GRADE WELCOMES YOU BACK TO SCHOOL !!!</vt:lpstr>
      <vt:lpstr>PowerPoint Presentation</vt:lpstr>
      <vt:lpstr>MEET YOUR TEACHERS</vt:lpstr>
      <vt:lpstr>               MRS. HAND</vt:lpstr>
      <vt:lpstr>PowerPoint Presentation</vt:lpstr>
      <vt:lpstr>MRS. TRUJILLO</vt:lpstr>
      <vt:lpstr>PowerPoint Presentation</vt:lpstr>
      <vt:lpstr>MRS. KEEBAUGH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Habits of Success</vt:lpstr>
      <vt:lpstr>Grading Policy</vt:lpstr>
      <vt:lpstr>Teacher – Parent Communication</vt:lpstr>
      <vt:lpstr>PowerPoint Presentation</vt:lpstr>
      <vt:lpstr>WE WILL BE USING CLASSDOJO TO ENCOURAGE THESE BEHAVIORS AND SKILLS, AND TO STAY IN TOUCH! </vt:lpstr>
      <vt:lpstr>OUR CONSTITUTION</vt:lpstr>
      <vt:lpstr>PowerPoint Presentation</vt:lpstr>
      <vt:lpstr>PARENT VOLUNTEERS NEEDED</vt:lpstr>
      <vt:lpstr>            Parent Volunteers Needed                     for Each Room</vt:lpstr>
      <vt:lpstr>CLASS NEEDS</vt:lpstr>
      <vt:lpstr>PARENT-TEACHER CONFERENCE SIGNUPS</vt:lpstr>
      <vt:lpstr>Reminders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WELCOMES YOU BACK TO SCHOOL !!!</dc:title>
  <cp:lastModifiedBy>Keebaugh, Shirley</cp:lastModifiedBy>
  <cp:revision>15</cp:revision>
  <dcterms:modified xsi:type="dcterms:W3CDTF">2019-08-12T23:41:33Z</dcterms:modified>
</cp:coreProperties>
</file>